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347" r:id="rId3"/>
    <p:sldId id="325" r:id="rId4"/>
    <p:sldId id="335" r:id="rId5"/>
    <p:sldId id="336" r:id="rId6"/>
    <p:sldId id="348" r:id="rId7"/>
    <p:sldId id="349" r:id="rId8"/>
    <p:sldId id="350" r:id="rId9"/>
    <p:sldId id="286" r:id="rId10"/>
    <p:sldId id="290" r:id="rId11"/>
    <p:sldId id="341" r:id="rId12"/>
    <p:sldId id="259" r:id="rId13"/>
    <p:sldId id="353" r:id="rId14"/>
    <p:sldId id="340" r:id="rId15"/>
    <p:sldId id="342" r:id="rId16"/>
    <p:sldId id="354" r:id="rId17"/>
    <p:sldId id="343" r:id="rId18"/>
    <p:sldId id="352" r:id="rId19"/>
    <p:sldId id="344" r:id="rId20"/>
    <p:sldId id="345" r:id="rId21"/>
    <p:sldId id="346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3"/>
    <p:restoredTop sz="96327"/>
  </p:normalViewPr>
  <p:slideViewPr>
    <p:cSldViewPr snapToGrid="0" snapToObjects="1">
      <p:cViewPr varScale="1">
        <p:scale>
          <a:sx n="151" d="100"/>
          <a:sy n="151" d="100"/>
        </p:scale>
        <p:origin x="12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66879" y="2746988"/>
            <a:ext cx="5363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02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2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2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Running Suite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Debugging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Skip and only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Reporting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Spec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Login spec – simple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Onboarding spec – complex UI </a:t>
            </a: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50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87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4162" y="1639249"/>
            <a:ext cx="5503676" cy="357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35560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 + history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1" y="2065184"/>
            <a:ext cx="3584510" cy="1376221"/>
            <a:chOff x="7812831" y="59845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4367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Playwright config, </a:t>
              </a:r>
              <a:r>
                <a:rPr lang="en-US" sz="1600" dirty="0" err="1">
                  <a:solidFill>
                    <a:schemeClr val="bg1"/>
                  </a:solidFill>
                  <a:latin typeface="Flexo" pitchFamily="2" charset="0"/>
                </a:rPr>
                <a:t>globalSetup.ts</a:t>
              </a: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 overview, and environment variables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Default State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611171"/>
            <a:ext cx="3203509" cy="1129999"/>
            <a:chOff x="7812832" y="598453"/>
            <a:chExt cx="2657140" cy="1129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Debugging, skip, only, and reporting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Running the Suite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129999"/>
            <a:chOff x="7812832" y="598453"/>
            <a:chExt cx="3203510" cy="1129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Login spec – simple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onboarding spec – complex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UI Spec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549</Words>
  <Application>Microsoft Macintosh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36</cp:revision>
  <dcterms:created xsi:type="dcterms:W3CDTF">2021-07-14T14:18:39Z</dcterms:created>
  <dcterms:modified xsi:type="dcterms:W3CDTF">2022-03-23T21:44:43Z</dcterms:modified>
</cp:coreProperties>
</file>